
<file path=[Content_Types].xml><?xml version="1.0" encoding="utf-8"?>
<Types xmlns="http://schemas.openxmlformats.org/package/2006/content-types"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2" r:id="rId9"/>
    <p:sldId id="263" r:id="rId10"/>
    <p:sldId id="264" r:id="rId11"/>
    <p:sldId id="261" r:id="rId12"/>
    <p:sldId id="265" r:id="rId13"/>
  </p:sldIdLst>
  <p:sldSz cx="9144000" cy="5143500"/>
  <p:notesSz cx="6858000" cy="9144000"/>
  <p:embeddedFontLst>
    <p:embeddedFont>
      <p:font typeface="Nunito"/>
      <p:regular r:id="rId17"/>
    </p:embeddedFont>
    <p:embeddedFont>
      <p:font typeface="Calibri" panose="020F0502020204030204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c18a0e756_0_12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c18a0e756_0_12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c18a0e756_0_12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c18a0e756_0_1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c18a0e756_0_13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c18a0e756_0_13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c18a0e756_0_15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ec18a0e756_0_15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c18a0e756_0_1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ec18a0e756_0_1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ec18a0e756_0_1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ec18a0e756_0_1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ec18a0e756_0_1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ec18a0e756_0_1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c18a0e756_0_15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ec18a0e756_0_15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accent6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9" name="Google Shape;119;p11"/>
          <p:cNvSpPr txBox="1"/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accent3"/>
        </a:solidFill>
        <a:effectLst/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bg>
      <p:bgPr>
        <a:solidFill>
          <a:schemeClr val="dk2"/>
        </a:solidFill>
        <a:effectLst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bg>
      <p:bgPr>
        <a:solidFill>
          <a:schemeClr val="dk2"/>
        </a:solid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chemeClr val="dk2"/>
        </a:solidFill>
        <a:effectLst/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" name="Google Shape;107;p10"/>
          <p:cNvSpPr txBox="1"/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 panose="020F0502020204030204"/>
              <a:buChar char="●"/>
              <a:defRPr sz="13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●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●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QUIZWHIZ</a:t>
            </a:r>
            <a:endParaRPr lang="en-GB"/>
          </a:p>
        </p:txBody>
      </p:sp>
      <p:sp>
        <p:nvSpPr>
          <p:cNvPr id="129" name="Google Shape;129;p13"/>
          <p:cNvSpPr txBox="1"/>
          <p:nvPr>
            <p:ph type="subTitle" idx="1"/>
          </p:nvPr>
        </p:nvSpPr>
        <p:spPr>
          <a:xfrm>
            <a:off x="1858700" y="3413138"/>
            <a:ext cx="53613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1F2328"/>
              </a:solidFill>
              <a:highlight>
                <a:srgbClr val="FFFFFF"/>
              </a:highlight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1F2328"/>
                </a:solidFill>
                <a:highlight>
                  <a:srgbClr val="FFFFFF"/>
                </a:highlight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By Stephen Odjidja</a:t>
            </a:r>
            <a:endParaRPr sz="1400">
              <a:solidFill>
                <a:srgbClr val="1F2328"/>
              </a:solidFill>
              <a:highlight>
                <a:srgbClr val="FFFFFF"/>
              </a:highlight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" name="quizwhiz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41630" y="251460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2740">
        <p159:morph option="byObject"/>
      </p:transition>
    </mc:Choice>
    <mc:Fallback>
      <p:transition spd="slow" advTm="127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0000" numSld="9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Quizwhiz-presentation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99209">
        <p:push dir="u"/>
      </p:transition>
    </mc:Choice>
    <mc:Fallback>
      <p:transition spd="slow" advTm="99209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97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50">
                <a:solidFill>
                  <a:srgbClr val="333333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GitHub repository</a:t>
            </a:r>
            <a:endParaRPr sz="5500"/>
          </a:p>
        </p:txBody>
      </p:sp>
      <p:sp>
        <p:nvSpPr>
          <p:cNvPr id="135" name="Google Shape;135;p14"/>
          <p:cNvSpPr txBox="1"/>
          <p:nvPr>
            <p:ph type="body" idx="1"/>
          </p:nvPr>
        </p:nvSpPr>
        <p:spPr>
          <a:xfrm>
            <a:off x="819150" y="203047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00"/>
              <a:t>https://github.com/FairTee/QuizWhiz</a:t>
            </a:r>
            <a:endParaRPr sz="19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3564">
        <p:fade/>
      </p:transition>
    </mc:Choice>
    <mc:Fallback>
      <p:transition spd="med" advTm="356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Description</a:t>
            </a:r>
            <a:endParaRPr lang="en-GB"/>
          </a:p>
        </p:txBody>
      </p:sp>
      <p:sp>
        <p:nvSpPr>
          <p:cNvPr id="141" name="Google Shape;141;p15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1F2328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QuizWhiz is an interactive online quiz application designed to provide an engaging way for users to test their knowledge on various topics.</a:t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To create a fun, educational tool that can be used by individuals, and educators.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8122">
        <p:dissolve/>
      </p:transition>
    </mc:Choice>
    <mc:Fallback>
      <p:transition spd="slow" advTm="8122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&amp; Technologies used;</a:t>
            </a:r>
            <a:endParaRPr lang="en-GB"/>
          </a:p>
        </p:txBody>
      </p:sp>
      <p:sp>
        <p:nvSpPr>
          <p:cNvPr id="147" name="Google Shape;147;p16"/>
          <p:cNvSpPr txBox="1"/>
          <p:nvPr>
            <p:ph type="body" idx="2"/>
          </p:nvPr>
        </p:nvSpPr>
        <p:spPr>
          <a:xfrm>
            <a:off x="4638675" y="1484725"/>
            <a:ext cx="3686100" cy="29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405"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HTML for structure.</a:t>
            </a: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CSS for styling.</a:t>
            </a: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JavaScript for interactivity.</a:t>
            </a: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4572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-GB" sz="14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Node.js, Express for server-side logic.</a:t>
            </a: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GB" sz="1405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Other Tools:</a:t>
            </a:r>
            <a:endParaRPr sz="1405"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GitHub for version control.</a:t>
            </a:r>
            <a:endParaRPr sz="1405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endParaRPr sz="1115"/>
          </a:p>
        </p:txBody>
      </p:sp>
      <p:sp>
        <p:nvSpPr>
          <p:cNvPr id="148" name="Google Shape;148;p16"/>
          <p:cNvSpPr txBox="1"/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Backend: </a:t>
            </a:r>
            <a:r>
              <a:rPr lang="en-GB" sz="1700"/>
              <a:t> Node.js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/>
              <a:t>Frontend: Javascript, HTML and CSS</a:t>
            </a:r>
            <a:endParaRPr sz="1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26715">
        <p:wheel spokes="8"/>
      </p:transition>
    </mc:Choice>
    <mc:Fallback>
      <p:transition spd="slow" advTm="26715">
        <p:wheel spokes="8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Features and Functionality</a:t>
            </a:r>
            <a:endParaRPr lang="en-GB"/>
          </a:p>
        </p:txBody>
      </p:sp>
      <p:sp>
        <p:nvSpPr>
          <p:cNvPr id="154" name="Google Shape;154;p17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Core Features:</a:t>
            </a:r>
            <a:endParaRPr sz="1500"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238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Char char="○"/>
            </a:pPr>
            <a:r>
              <a:rPr lang="en-GB" sz="15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User authentication and registration.</a:t>
            </a:r>
            <a:endParaRPr sz="15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Char char="○"/>
            </a:pPr>
            <a:r>
              <a:rPr lang="en-GB" sz="15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Quiz creation and management.</a:t>
            </a:r>
            <a:endParaRPr sz="15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Char char="○"/>
            </a:pPr>
            <a:r>
              <a:rPr lang="en-GB" sz="15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Real-time quiz taking and scoring.</a:t>
            </a:r>
            <a:endParaRPr sz="15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/>
              <a:buChar char="○"/>
            </a:pPr>
            <a:r>
              <a:rPr lang="en-GB" sz="15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Leaderboards and analytics.</a:t>
            </a:r>
            <a:endParaRPr sz="15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9381">
        <p:randomBar dir="vert"/>
      </p:transition>
    </mc:Choice>
    <mc:Fallback>
      <p:transition spd="slow" advTm="9381">
        <p:randomBar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Development Report</a:t>
            </a:r>
            <a:endParaRPr lang="en-GB"/>
          </a:p>
        </p:txBody>
      </p:sp>
      <p:sp>
        <p:nvSpPr>
          <p:cNvPr id="166" name="Google Shape;166;p19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Successes: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Successful implementation of core features.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User-friendly interface and responsive design.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Challenges: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Technical challenges faced and how they were overcome.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Any limitations or issues that arose.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Areas for Improvement: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Potential features to add or improve.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14400" lvl="1" indent="-3111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○"/>
            </a:pPr>
            <a:r>
              <a:rPr lang="en-GB" sz="130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User feedback and future enhancements.</a:t>
            </a:r>
            <a:endParaRPr sz="130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50583">
        <p:wipe/>
      </p:transition>
    </mc:Choice>
    <mc:Fallback>
      <p:transition spd="slow" advTm="50583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Lessons Learned</a:t>
            </a:r>
            <a:endParaRPr lang="en-GB"/>
          </a:p>
        </p:txBody>
      </p:sp>
      <p:sp>
        <p:nvSpPr>
          <p:cNvPr id="172" name="Google Shape;172;p20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Technical Skills: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Key technologies and skills gained during the project.</a:t>
            </a: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Project Management: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Insights on managing a project from start to finish.</a:t>
            </a: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Proper planning:</a:t>
            </a:r>
            <a:endParaRPr b="1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Char char="●"/>
            </a:pPr>
            <a:r>
              <a:rPr lang="en-GB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Lessons on time management and whiteboarding</a:t>
            </a: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8080">
        <p:split orient="vert" dir="in"/>
      </p:transition>
    </mc:Choice>
    <mc:Fallback>
      <p:transition spd="slow" advTm="38080">
        <p:split orient="vert" dir="in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/>
          </a:p>
        </p:txBody>
      </p:sp>
      <p:sp>
        <p:nvSpPr>
          <p:cNvPr id="178" name="Google Shape;178;p21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Developing QuizWhiz has been a highly rewarding and educational experience.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The project began as an idea to create a fun and engaging platform for users to test their knowledge, and it has evolved into a robust, interactive online application.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32426">
        <p:comb/>
      </p:transition>
    </mc:Choice>
    <mc:Fallback>
      <p:transition spd="slow" advTm="32426">
        <p:comb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986">
        <p:wedge/>
      </p:transition>
    </mc:Choice>
    <mc:Fallback>
      <p:transition spd="slow" advTm="986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1495</Words>
  <Application>WPS Presentation</Application>
  <PresentationFormat/>
  <Paragraphs>68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Arial</vt:lpstr>
      <vt:lpstr>Nunito</vt:lpstr>
      <vt:lpstr>Calibri</vt:lpstr>
      <vt:lpstr>Courier New</vt:lpstr>
      <vt:lpstr>Microsoft YaHei</vt:lpstr>
      <vt:lpstr>Arial Unicode MS</vt:lpstr>
      <vt:lpstr>Shift</vt:lpstr>
      <vt:lpstr>QUIZWHIZ</vt:lpstr>
      <vt:lpstr> GitHub repository</vt:lpstr>
      <vt:lpstr>Description</vt:lpstr>
      <vt:lpstr>Architecture &amp; Technologies used;</vt:lpstr>
      <vt:lpstr>Features and Functionality</vt:lpstr>
      <vt:lpstr>Development Report</vt:lpstr>
      <vt:lpstr>Lessons Learned</vt:lpstr>
      <vt:lpstr>Conclusion</vt:lpstr>
      <vt:lpstr>Demo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QUIZWHIZ</dc:title>
  <dc:creator/>
  <cp:lastModifiedBy>Steve</cp:lastModifiedBy>
  <cp:revision>1</cp:revision>
  <dcterms:created xsi:type="dcterms:W3CDTF">2024-07-15T17:05:02Z</dcterms:created>
  <dcterms:modified xsi:type="dcterms:W3CDTF">2024-07-15T17:05:03Z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7D344C36FE8546CF93BF854D6ECD2392_12</vt:lpwstr>
  </property>
  <property fmtid="{D5CDD505-2E9C-101B-9397-08002B2CF9AE}" pid="3" name="KSOProductBuildVer">
    <vt:lpwstr>1033-12.2.0.13472</vt:lpwstr>
  </property>
</Properties>
</file>